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5143500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37" userDrawn="1">
          <p15:clr>
            <a:srgbClr val="A4A3A4"/>
          </p15:clr>
        </p15:guide>
        <p15:guide id="2" pos="21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37"/>
        <p:guide pos="215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7-30T09:11:14"/>
    </inkml:context>
    <inkml:brush xml:id="br0">
      <inkml:brushProperty name="width" value="0.09701" units="cm"/>
      <inkml:brushProperty name="height" value="0.09701" units="cm"/>
      <inkml:brushProperty name="color" value="#2d1c1a"/>
      <inkml:brushProperty name="ignorePressure" value="0"/>
    </inkml:brush>
  </inkml:definitions>
  <inkml:trace contextRef="#ctx0" brushRef="#br0">5374.33 5237.92,'0'0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jpeg"/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12" y="4504190"/>
            <a:ext cx="3071668" cy="639298"/>
          </a:xfrm>
          <a:prstGeom prst="rect">
            <a:avLst/>
          </a:prstGeom>
        </p:spPr>
      </p:pic>
      <p:pic>
        <p:nvPicPr>
          <p:cNvPr id="11" name="object 3"/>
          <p:cNvPicPr/>
          <p:nvPr/>
        </p:nvPicPr>
        <p:blipFill>
          <a:blip r:embed="rId3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  <p:pic>
        <p:nvPicPr>
          <p:cNvPr id="14" name="object 3"/>
          <p:cNvPicPr/>
          <p:nvPr/>
        </p:nvPicPr>
        <p:blipFill>
          <a:blip r:embed="rId3" cstate="print"/>
          <a:srcRect r="6014" b="66387"/>
          <a:stretch>
            <a:fillRect/>
          </a:stretch>
        </p:blipFill>
        <p:spPr>
          <a:xfrm>
            <a:off x="5029200" y="3714750"/>
            <a:ext cx="212534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4510" y="212725"/>
            <a:ext cx="8243570" cy="47174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6895" y="209550"/>
            <a:ext cx="8243570" cy="4646930"/>
          </a:xfrm>
          <a:prstGeom prst="rect">
            <a:avLst/>
          </a:prstGeom>
        </p:spPr>
      </p:pic>
      <p:pic>
        <p:nvPicPr>
          <p:cNvPr id="2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67600" y="4487545"/>
            <a:ext cx="1223645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14550" y="0"/>
            <a:ext cx="4713605" cy="5080635"/>
          </a:xfrm>
          <a:prstGeom prst="rect">
            <a:avLst/>
          </a:prstGeom>
        </p:spPr>
      </p:pic>
      <p:pic>
        <p:nvPicPr>
          <p:cNvPr id="2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5788025" y="4857750"/>
            <a:ext cx="1320800" cy="1390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33997" y="0"/>
            <a:ext cx="7037310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636" y="477586"/>
            <a:ext cx="8434708" cy="41883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3981" cy="3943350"/>
            <a:chOff x="0" y="0"/>
            <a:chExt cx="9143981" cy="39433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rcRect l="848" t="2726" r="3322" b="42753"/>
            <a:stretch>
              <a:fillRect/>
            </a:stretch>
          </p:blipFill>
          <p:spPr>
            <a:xfrm>
              <a:off x="228600" y="2419350"/>
              <a:ext cx="8610600" cy="1524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1" cy="2215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3413125" y="3326130"/>
              <a:ext cx="635" cy="635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3413125" y="3326130"/>
                <a:ext cx="635" cy="635"/>
              </a:xfrm>
              <a:prstGeom prst="rect"/>
            </p:spPr>
          </p:pic>
        </mc:Fallback>
      </mc:AlternateContent>
      <p:pic>
        <p:nvPicPr>
          <p:cNvPr id="6" name="object 3"/>
          <p:cNvPicPr/>
          <p:nvPr/>
        </p:nvPicPr>
        <p:blipFill>
          <a:blip r:embed="rId4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26235" y="0"/>
            <a:ext cx="6113780" cy="5143500"/>
          </a:xfrm>
          <a:prstGeom prst="rect">
            <a:avLst/>
          </a:prstGeom>
        </p:spPr>
      </p:pic>
      <p:pic>
        <p:nvPicPr>
          <p:cNvPr id="2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6719570" y="4850130"/>
            <a:ext cx="1520190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79387" y="0"/>
            <a:ext cx="3064593" cy="51434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5972362" cy="4958014"/>
            <a:chOff x="0" y="0"/>
            <a:chExt cx="5972362" cy="49580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2493" cy="2834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1168" y="377699"/>
              <a:ext cx="2951194" cy="4580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56845"/>
            <a:ext cx="9144000" cy="4986655"/>
          </a:xfrm>
          <a:prstGeom prst="rect">
            <a:avLst/>
          </a:prstGeom>
        </p:spPr>
      </p:pic>
      <p:pic>
        <p:nvPicPr>
          <p:cNvPr id="4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rcRect r="6014" b="66387"/>
          <a:stretch>
            <a:fillRect/>
          </a:stretch>
        </p:blipFill>
        <p:spPr>
          <a:xfrm>
            <a:off x="7484110" y="4629150"/>
            <a:ext cx="161036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69440" y="32385"/>
            <a:ext cx="5727700" cy="5078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0049" y="816310"/>
            <a:ext cx="8243883" cy="3510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(4:3)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SimSun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Podcast Producer Presentation</dc:title>
  <dc:creator/>
  <cp:lastModifiedBy>Ahmad Jajja</cp:lastModifiedBy>
  <cp:revision>7</cp:revision>
  <dcterms:created xsi:type="dcterms:W3CDTF">2024-07-30T03:38:00Z</dcterms:created>
  <dcterms:modified xsi:type="dcterms:W3CDTF">2024-07-30T04:11:14Z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2024-07-30T10:00:00Z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ICV">
    <vt:lpwstr>91D72CCD2D804D3D8DE8559BD4A489F1_12</vt:lpwstr>
  </property>
  <property fmtid="{D5CDD505-2E9C-101B-9397-08002B2CF9AE}" pid="6" name="KSOProductBuildVer">
    <vt:lpwstr>1033-12.2.0.13472</vt:lpwstr>
  </property>
</Properties>
</file>